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Nuni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11" Type="http://schemas.openxmlformats.org/officeDocument/2006/relationships/slide" Target="slides/slide6.xml"/><Relationship Id="rId22" Type="http://schemas.openxmlformats.org/officeDocument/2006/relationships/font" Target="fonts/Nunito-boldItalic.fntdata"/><Relationship Id="rId10" Type="http://schemas.openxmlformats.org/officeDocument/2006/relationships/slide" Target="slides/slide5.xml"/><Relationship Id="rId21" Type="http://schemas.openxmlformats.org/officeDocument/2006/relationships/font" Target="fonts/Nuni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3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1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3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2" name="Google Shape;42;p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" name="Google Shape;46;p4"/>
          <p:cNvGrpSpPr/>
          <p:nvPr/>
        </p:nvGrpSpPr>
        <p:grpSpPr>
          <a:xfrm>
            <a:off x="5594190" y="3961115"/>
            <a:ext cx="2910144" cy="1182340"/>
            <a:chOff x="6917201" y="0"/>
            <a:chExt cx="2227777" cy="863400"/>
          </a:xfrm>
        </p:grpSpPr>
        <p:sp>
          <p:nvSpPr>
            <p:cNvPr id="47" name="Google Shape;47;p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" name="Google Shape;50;p4"/>
          <p:cNvGrpSpPr/>
          <p:nvPr/>
        </p:nvGrpSpPr>
        <p:grpSpPr>
          <a:xfrm>
            <a:off x="199149" y="2"/>
            <a:ext cx="2795413" cy="1083308"/>
            <a:chOff x="6917201" y="0"/>
            <a:chExt cx="2227777" cy="863400"/>
          </a:xfrm>
        </p:grpSpPr>
        <p:sp>
          <p:nvSpPr>
            <p:cNvPr id="51" name="Google Shape;51;p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" name="Google Shape;54;p4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4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rgbClr val="38761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b="0" i="0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efavel@icsd.ca" TargetMode="External"/><Relationship Id="rId4" Type="http://schemas.openxmlformats.org/officeDocument/2006/relationships/hyperlink" Target="mailto:dbirkham@icsd.ca" TargetMode="External"/><Relationship Id="rId5" Type="http://schemas.openxmlformats.org/officeDocument/2006/relationships/hyperlink" Target="mailto:scorrigal@icsd.c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gif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jobbank.gc.ca/career-planning" TargetMode="External"/><Relationship Id="rId4" Type="http://schemas.openxmlformats.org/officeDocument/2006/relationships/hyperlink" Target="https://www.indeed.com/career-advice/career-development/career-planning-process" TargetMode="External"/><Relationship Id="rId5" Type="http://schemas.openxmlformats.org/officeDocument/2006/relationships/hyperlink" Target="http://www.educationplanner.org/students/career-planning/index.s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0" y="1082471"/>
            <a:ext cx="5361300" cy="21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ADULT 12 PROGRAM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 sz="2000"/>
              <a:t>Fall 2024</a:t>
            </a:r>
            <a:endParaRPr sz="2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 sz="2000"/>
              <a:t>Registration Deadline: June 27, 2024</a:t>
            </a:r>
            <a:endParaRPr sz="2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 sz="2000"/>
              <a:t>Applications can be picked up at High School</a:t>
            </a:r>
            <a:endParaRPr sz="200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/>
              <a:t>ROSSIGNOL HIGH SCHOOL, ILE-A-LA-CROSSE, SK.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Mandatory Class Requirements for Adult 12</a:t>
            </a:r>
            <a:endParaRPr/>
          </a:p>
        </p:txBody>
      </p:sp>
      <p:sp>
        <p:nvSpPr>
          <p:cNvPr id="186" name="Google Shape;186;p2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/>
              <a:t>7 Mandatory classes are: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One English Language Arts  at level 30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One Mathematics at level 20 or 30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One Canadian Studies at level 30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One Science course at level 20 or 30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Financial Literacy 30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Two electives at level 30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Attendance Policy</a:t>
            </a:r>
            <a:endParaRPr/>
          </a:p>
        </p:txBody>
      </p:sp>
      <p:sp>
        <p:nvSpPr>
          <p:cNvPr id="192" name="Google Shape;192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Students must agree to and follow the attendance policy of 90% attendance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All absences should be communicated and are recorded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If attendance falls below 90%, you can be discontinued from the program which would result in having to wait one full academic year to be considered for entry into the program again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If circumstances arise and you cannot complete the program, it is important to inform the counsellor/instructor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Progress and attendance go hand in hand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Semester Schedule</a:t>
            </a:r>
            <a:endParaRPr/>
          </a:p>
        </p:txBody>
      </p:sp>
      <p:sp>
        <p:nvSpPr>
          <p:cNvPr id="198" name="Google Shape;198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/>
              <a:t>Semester one:  September  3, 2024 to January 30, 2025	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Semester two:   February 1, 2025 to May 31, 2025	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Graduation:	TBA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rPr lang="en"/>
              <a:t>Su</a:t>
            </a:r>
            <a:r>
              <a:rPr lang="en"/>
              <a:t>mmer break: June, July &amp; August	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Adult 12 Contacts </a:t>
            </a:r>
            <a:endParaRPr/>
          </a:p>
        </p:txBody>
      </p:sp>
      <p:sp>
        <p:nvSpPr>
          <p:cNvPr id="204" name="Google Shape;204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/>
              <a:t>RHS Principal:	Mrs. Elaine Favel - (306) 833-2388   or email: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efavel@icsd.ca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RHS Vice-Principal:	Mr. Derek Birkham  -(306)  833-2388    or email:  </a:t>
            </a:r>
            <a:r>
              <a:rPr lang="en" u="sng">
                <a:solidFill>
                  <a:schemeClr val="hlink"/>
                </a:solidFill>
                <a:hlinkClick r:id="rId4"/>
              </a:rPr>
              <a:t>dbirkham@icsd.ca</a:t>
            </a:r>
            <a:r>
              <a:rPr lang="en"/>
              <a:t> 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Student Guidance Counsellor: Mrs. Shawna Corrigal  -  (306) 833-2388   or email: </a:t>
            </a:r>
            <a:r>
              <a:rPr lang="en" u="sng">
                <a:solidFill>
                  <a:schemeClr val="hlink"/>
                </a:solidFill>
                <a:hlinkClick r:id="rId5"/>
              </a:rPr>
              <a:t>scorrigal@icsd.ca</a:t>
            </a: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Instructor:	TBA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Partners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  <p:pic>
        <p:nvPicPr>
          <p:cNvPr id="136" name="Google Shape;13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44488" y="2802573"/>
            <a:ext cx="2255025" cy="163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9550" y="2802575"/>
            <a:ext cx="2115725" cy="154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09375" y="2755325"/>
            <a:ext cx="2115726" cy="1636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Is Adult Basic Education for me?</a:t>
            </a:r>
            <a:endParaRPr/>
          </a:p>
        </p:txBody>
      </p:sp>
      <p:sp>
        <p:nvSpPr>
          <p:cNvPr id="144" name="Google Shape;144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Did you leave school before completing grade 12?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Do you need prerequisites for post-secondary education?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Do you wish you were eligible for more jobs or training (of which you need a grade 12 diploma for)?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rPr lang="en"/>
              <a:t>It you answered “yes” to anyone of these questions then ABE may be for you.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What is Adult 12?</a:t>
            </a:r>
            <a:endParaRPr/>
          </a:p>
        </p:txBody>
      </p:sp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7975" lvl="0" marL="45720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50"/>
              <a:buChar char="●"/>
            </a:pPr>
            <a:r>
              <a:rPr lang="en" sz="1250">
                <a:solidFill>
                  <a:srgbClr val="333333"/>
                </a:solidFill>
              </a:rPr>
              <a:t>The Adult 12 program is designed for people who want to enhance life skills, independence and self-sufficiency. The knowledge, skills, and attitudes gained in secondary education are important for those who wish to enter or re-enter the labour force, who need retraining, or who wish to advance in a chosen career.</a:t>
            </a:r>
            <a:endParaRPr sz="1250">
              <a:solidFill>
                <a:srgbClr val="333333"/>
              </a:solidFill>
            </a:endParaRPr>
          </a:p>
          <a:p>
            <a:pPr indent="-307975" lvl="0" marL="45720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50"/>
              <a:buChar char="●"/>
            </a:pPr>
            <a:r>
              <a:rPr lang="en" sz="1250">
                <a:solidFill>
                  <a:srgbClr val="333333"/>
                </a:solidFill>
              </a:rPr>
              <a:t>A supportive learning environment to complete your grade 12.</a:t>
            </a:r>
            <a:endParaRPr sz="1250">
              <a:solidFill>
                <a:srgbClr val="333333"/>
              </a:solidFill>
            </a:endParaRPr>
          </a:p>
          <a:p>
            <a:pPr indent="0" lvl="0" marL="457200" rtl="0" algn="l">
              <a:lnSpc>
                <a:spcPct val="135714"/>
              </a:lnSpc>
              <a:spcBef>
                <a:spcPts val="7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25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35714"/>
              </a:lnSpc>
              <a:spcBef>
                <a:spcPts val="7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25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7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The Application (Intake) Process</a:t>
            </a:r>
            <a:endParaRPr/>
          </a:p>
        </p:txBody>
      </p:sp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/>
              <a:t>Step 1 - Goal Setting - Career Explorations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Step 2 - Application &amp; required documents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Step 3 - Interview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Career Explorations and Goal Setting</a:t>
            </a:r>
            <a:endParaRPr/>
          </a:p>
        </p:txBody>
      </p:sp>
      <p:sp>
        <p:nvSpPr>
          <p:cNvPr id="162" name="Google Shape;162;p18"/>
          <p:cNvSpPr txBox="1"/>
          <p:nvPr>
            <p:ph idx="1" type="body"/>
          </p:nvPr>
        </p:nvSpPr>
        <p:spPr>
          <a:xfrm>
            <a:off x="819150" y="1523300"/>
            <a:ext cx="7505700" cy="2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Conduct an exploration of your desired careers to determine what education is required.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Determine what your short and long term educational and employment goals are.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Write a one page letter describing these goals.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Some career exploration sites include: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Job Bank: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https://www.jobbank.gc.ca/career-planning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Indeed Career Guide: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https://www.indeed.com/career-advice/career-development/career-planning-process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Educational Planner: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http://www.educationplanner.org/students/career-planning/index.shtml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Students who set goals are more likely to succeed than those who do not set goals for themselves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Application &amp; Required Documents</a:t>
            </a:r>
            <a:endParaRPr/>
          </a:p>
        </p:txBody>
      </p:sp>
      <p:sp>
        <p:nvSpPr>
          <p:cNvPr id="168" name="Google Shape;168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application must be completed in detail.  Unanswered questions will delay your application.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Transcripts that prove at least a grade 10 achievement OR </a:t>
            </a:r>
            <a:r>
              <a:rPr i="1" lang="en"/>
              <a:t>Authorization for Guidance Counsellors to Access Student Information</a:t>
            </a:r>
            <a:r>
              <a:rPr lang="en"/>
              <a:t> form to obtain your transcripts signed by you.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One page written letter on your educational and career goals.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rPr lang="en"/>
              <a:t>The application can be downloaded and completed online.  Or you can print it out and fill it in.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rPr lang="en"/>
              <a:t>The  </a:t>
            </a:r>
            <a:r>
              <a:rPr i="1" lang="en"/>
              <a:t>Authorization for Guidance Counsellors to Access Student Information </a:t>
            </a:r>
            <a:r>
              <a:rPr lang="en"/>
              <a:t>form can be completed online.  Or you can print it out and fill it in.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Personal Interview</a:t>
            </a:r>
            <a:endParaRPr/>
          </a:p>
        </p:txBody>
      </p:sp>
      <p:sp>
        <p:nvSpPr>
          <p:cNvPr id="174" name="Google Shape;174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Scheduled one on one with counsellor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An opportunity to get to know you better and answer any questions or address any concerns you might have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All information collected through the intake process to this point will be reviewed with you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Acceptance</a:t>
            </a:r>
            <a:endParaRPr/>
          </a:p>
        </p:txBody>
      </p:sp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819150" y="1579725"/>
            <a:ext cx="7505700" cy="28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 order to be accepted into the program, you must follow through and complete all three steps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If you miss a step you must make alternate arrangements to have it completed.  Missing a step will result in a delay.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Once all three steps are completed, your application will be decided upon.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You will receive a letter regarding the decision on your application.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If your application is accepted, the letter will contain important information and dates.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You must be at least 18 years of age and out of school a year unless referred by a school division.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You must meet the necessary academic entrance requirements (at least a complete grade 10)</a:t>
            </a:r>
            <a:endParaRPr/>
          </a:p>
          <a:p>
            <a:pPr indent="0" lvl="0" marL="457200" rtl="0" algn="l">
              <a:lnSpc>
                <a:spcPct val="135714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250">
              <a:solidFill>
                <a:srgbClr val="333333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16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